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5" r:id="rId3"/>
    <p:sldId id="257" r:id="rId4"/>
    <p:sldId id="278" r:id="rId5"/>
    <p:sldId id="266" r:id="rId6"/>
    <p:sldId id="259" r:id="rId7"/>
    <p:sldId id="260" r:id="rId8"/>
    <p:sldId id="261" r:id="rId9"/>
    <p:sldId id="274" r:id="rId10"/>
    <p:sldId id="277" r:id="rId11"/>
    <p:sldId id="276" r:id="rId12"/>
    <p:sldId id="264" r:id="rId13"/>
    <p:sldId id="263" r:id="rId14"/>
    <p:sldId id="270" r:id="rId15"/>
    <p:sldId id="279" r:id="rId16"/>
    <p:sldId id="271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61685" autoAdjust="0"/>
  </p:normalViewPr>
  <p:slideViewPr>
    <p:cSldViewPr>
      <p:cViewPr varScale="1">
        <p:scale>
          <a:sx n="50" d="100"/>
          <a:sy n="50" d="100"/>
        </p:scale>
        <p:origin x="-157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B33DA1-7357-4835-AD33-772F5F3A0B7C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B3B324-8235-41F2-B65F-DA59BB0828C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Toolbox</a:t>
            </a:r>
          </a:p>
          <a:p>
            <a:r>
              <a:rPr lang="en-US" dirty="0" smtClean="0"/>
              <a:t>Intro slide</a:t>
            </a:r>
            <a:r>
              <a:rPr lang="en-US" baseline="0" dirty="0" smtClean="0"/>
              <a:t> while people walk in room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VIRTUAL</a:t>
            </a:r>
            <a:r>
              <a:rPr lang="en-US" baseline="0" dirty="0" smtClean="0"/>
              <a:t> DESKTOPS</a:t>
            </a:r>
          </a:p>
          <a:p>
            <a:endParaRPr lang="en-US" baseline="0" dirty="0" smtClean="0"/>
          </a:p>
          <a:p>
            <a:r>
              <a:rPr lang="en-US" baseline="0" dirty="0" smtClean="0"/>
              <a:t>LAUNCHERS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Virtual Desktops</a:t>
            </a:r>
          </a:p>
          <a:p>
            <a:r>
              <a:rPr lang="en-US" dirty="0" err="1" smtClean="0"/>
              <a:t>Dexpot</a:t>
            </a:r>
            <a:r>
              <a:rPr lang="en-US" dirty="0" smtClean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Messy Desktop –</a:t>
            </a:r>
            <a:r>
              <a:rPr lang="en-US" b="1" baseline="0" dirty="0" smtClean="0"/>
              <a:t> Get Organized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Launchers</a:t>
            </a:r>
          </a:p>
          <a:p>
            <a:r>
              <a:rPr lang="en-US" dirty="0" err="1" smtClean="0"/>
              <a:t>Dropbox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Sleeping At Desk – Type Less!</a:t>
            </a:r>
          </a:p>
          <a:p>
            <a:endParaRPr lang="en-US" dirty="0" smtClean="0"/>
          </a:p>
          <a:p>
            <a:r>
              <a:rPr lang="en-US" dirty="0" smtClean="0"/>
              <a:t>Where do we spend most of our day</a:t>
            </a:r>
          </a:p>
          <a:p>
            <a:endParaRPr lang="en-US" dirty="0" smtClean="0"/>
          </a:p>
          <a:p>
            <a:r>
              <a:rPr lang="en-US" dirty="0" smtClean="0"/>
              <a:t>Sitting in front of a computer TYPING!</a:t>
            </a:r>
          </a:p>
          <a:p>
            <a:endParaRPr lang="en-US" dirty="0" smtClean="0"/>
          </a:p>
          <a:p>
            <a:r>
              <a:rPr lang="en-US" dirty="0" smtClean="0"/>
              <a:t>Mouse is evil!  Typing = keyboard.</a:t>
            </a:r>
            <a:r>
              <a:rPr lang="en-US" baseline="0" dirty="0" smtClean="0"/>
              <a:t>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Taking your hands away from the keyboard = what?  Lost time!</a:t>
            </a:r>
          </a:p>
          <a:p>
            <a:endParaRPr lang="en-US" baseline="0" dirty="0" smtClean="0"/>
          </a:p>
          <a:p>
            <a:r>
              <a:rPr lang="en-US" baseline="0" smtClean="0"/>
              <a:t>FORMS</a:t>
            </a:r>
            <a:endParaRPr lang="en-US" baseline="0" dirty="0" smtClean="0"/>
          </a:p>
          <a:p>
            <a:r>
              <a:rPr lang="en-US" baseline="0" dirty="0" smtClean="0"/>
              <a:t>SNIPPETS</a:t>
            </a:r>
          </a:p>
          <a:p>
            <a:r>
              <a:rPr lang="en-US" baseline="0" dirty="0" smtClean="0"/>
              <a:t>AUTOHOTKEY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Man Wearing Box – Work Smarter</a:t>
            </a:r>
          </a:p>
          <a:p>
            <a:endParaRPr lang="en-US" dirty="0" smtClean="0"/>
          </a:p>
          <a:p>
            <a:r>
              <a:rPr lang="en-US" dirty="0" smtClean="0"/>
              <a:t>THINK OUTSIDE THE BOX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How can</a:t>
            </a:r>
            <a:r>
              <a:rPr lang="en-US" baseline="0" dirty="0" smtClean="0"/>
              <a:t> we leverage the tools WE ALREADY KNOW to do different things.  We are all creative programmers!!</a:t>
            </a:r>
            <a:endParaRPr lang="en-US" dirty="0" smtClean="0"/>
          </a:p>
          <a:p>
            <a:endParaRPr lang="en-US" dirty="0" smtClean="0"/>
          </a:p>
          <a:p>
            <a:r>
              <a:rPr lang="fr-FR" dirty="0" smtClean="0"/>
              <a:t>Windows </a:t>
            </a:r>
            <a:r>
              <a:rPr lang="fr-FR" dirty="0" err="1" smtClean="0"/>
              <a:t>scheduler</a:t>
            </a:r>
            <a:endParaRPr lang="fr-FR" dirty="0" smtClean="0"/>
          </a:p>
          <a:p>
            <a:r>
              <a:rPr lang="fr-FR" dirty="0" err="1" smtClean="0"/>
              <a:t>Ant</a:t>
            </a:r>
            <a:endParaRPr lang="fr-FR" dirty="0" smtClean="0"/>
          </a:p>
          <a:p>
            <a:r>
              <a:rPr lang="fr-FR" dirty="0" err="1" smtClean="0"/>
              <a:t>Dropbox</a:t>
            </a:r>
            <a:endParaRPr lang="fr-FR" dirty="0" smtClean="0"/>
          </a:p>
          <a:p>
            <a:r>
              <a:rPr lang="fr-FR" dirty="0" err="1" smtClean="0"/>
              <a:t>ColdFusion</a:t>
            </a:r>
            <a:r>
              <a:rPr lang="fr-FR" dirty="0" smtClean="0"/>
              <a:t> + </a:t>
            </a:r>
            <a:r>
              <a:rPr lang="fr-FR" dirty="0" err="1" smtClean="0"/>
              <a:t>Selenium</a:t>
            </a:r>
            <a:r>
              <a:rPr lang="fr-FR" dirty="0" smtClean="0"/>
              <a:t> </a:t>
            </a:r>
            <a:r>
              <a:rPr lang="fr-FR" dirty="0" err="1" smtClean="0"/>
              <a:t>example</a:t>
            </a:r>
            <a:r>
              <a:rPr lang="fr-FR" dirty="0" smtClean="0"/>
              <a:t> – </a:t>
            </a:r>
            <a:r>
              <a:rPr lang="fr-FR" dirty="0" err="1" smtClean="0"/>
              <a:t>cfeclipse</a:t>
            </a:r>
            <a:r>
              <a:rPr lang="fr-FR" dirty="0" smtClean="0"/>
              <a:t> wiki spam </a:t>
            </a:r>
            <a:r>
              <a:rPr lang="fr-FR" dirty="0" err="1" smtClean="0"/>
              <a:t>cleanup</a:t>
            </a:r>
            <a:endParaRPr lang="fr-FR" dirty="0" smtClean="0"/>
          </a:p>
          <a:p>
            <a:endParaRPr lang="fr-FR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TASKER – fun phone stuff!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Church Sign</a:t>
            </a:r>
          </a:p>
          <a:p>
            <a:endParaRPr lang="en-US" dirty="0" smtClean="0"/>
          </a:p>
          <a:p>
            <a:r>
              <a:rPr lang="en-US" dirty="0" smtClean="0"/>
              <a:t>Question?????????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Question?????????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Feet</a:t>
            </a:r>
            <a:r>
              <a:rPr lang="en-US" b="1" baseline="0" dirty="0" smtClean="0"/>
              <a:t> On Desk</a:t>
            </a:r>
          </a:p>
          <a:p>
            <a:r>
              <a:rPr lang="en-US" dirty="0" smtClean="0"/>
              <a:t>Introduction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Podium</a:t>
            </a:r>
          </a:p>
          <a:p>
            <a:r>
              <a:rPr lang="en-US" b="0" dirty="0" smtClean="0"/>
              <a:t>Introduction</a:t>
            </a:r>
            <a:r>
              <a:rPr lang="en-US" b="0" baseline="0" dirty="0" smtClean="0"/>
              <a:t> – Who am I and why am I so lazy</a:t>
            </a:r>
          </a:p>
          <a:p>
            <a:r>
              <a:rPr lang="en-US" b="0" baseline="0" dirty="0" smtClean="0"/>
              <a:t>Presentation overview</a:t>
            </a:r>
            <a:endParaRPr lang="en-US" b="0" dirty="0" smtClean="0"/>
          </a:p>
          <a:p>
            <a:endParaRPr lang="en-US" dirty="0" smtClean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Podium</a:t>
            </a:r>
          </a:p>
          <a:p>
            <a:r>
              <a:rPr lang="en-US" b="0" dirty="0" smtClean="0"/>
              <a:t>Introduction</a:t>
            </a:r>
            <a:r>
              <a:rPr lang="en-US" b="0" baseline="0" dirty="0" smtClean="0"/>
              <a:t> – Who am I and why am I so lazy</a:t>
            </a:r>
          </a:p>
          <a:p>
            <a:r>
              <a:rPr lang="en-US" b="0" baseline="0" dirty="0" smtClean="0"/>
              <a:t>Presentation overview</a:t>
            </a:r>
            <a:endParaRPr lang="en-US" b="0" dirty="0" smtClean="0"/>
          </a:p>
          <a:p>
            <a:endParaRPr lang="en-US" dirty="0" smtClean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Finger Pointing With Definition</a:t>
            </a:r>
          </a:p>
          <a:p>
            <a:endParaRPr lang="en-US" dirty="0" smtClean="0"/>
          </a:p>
          <a:p>
            <a:r>
              <a:rPr lang="en-US" dirty="0" smtClean="0"/>
              <a:t>Why automate? </a:t>
            </a:r>
          </a:p>
          <a:p>
            <a:endParaRPr lang="en-US" dirty="0" smtClean="0"/>
          </a:p>
          <a:p>
            <a:r>
              <a:rPr lang="en-US" dirty="0" smtClean="0"/>
              <a:t>We are constantly</a:t>
            </a:r>
            <a:r>
              <a:rPr lang="en-US" baseline="0" dirty="0" smtClean="0"/>
              <a:t> improving code, processes, hardware, etc.  but rarely improve </a:t>
            </a:r>
            <a:r>
              <a:rPr lang="en-US" b="1" i="1" baseline="0" dirty="0" smtClean="0"/>
              <a:t>yourself</a:t>
            </a:r>
          </a:p>
          <a:p>
            <a:endParaRPr lang="en-US" baseline="0" dirty="0" smtClean="0"/>
          </a:p>
          <a:p>
            <a:r>
              <a:rPr lang="en-US" dirty="0" smtClean="0"/>
              <a:t>It’s not </a:t>
            </a:r>
            <a:r>
              <a:rPr lang="en-US" b="1" dirty="0" smtClean="0"/>
              <a:t>what</a:t>
            </a:r>
            <a:r>
              <a:rPr lang="en-US" dirty="0" smtClean="0"/>
              <a:t> we</a:t>
            </a:r>
            <a:r>
              <a:rPr lang="en-US" baseline="0" dirty="0" smtClean="0"/>
              <a:t> are automating     </a:t>
            </a:r>
          </a:p>
          <a:p>
            <a:r>
              <a:rPr lang="en-US" baseline="0" dirty="0" smtClean="0"/>
              <a:t>But </a:t>
            </a:r>
            <a:r>
              <a:rPr lang="en-US" b="1" baseline="0" dirty="0" smtClean="0"/>
              <a:t>who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Three R’s</a:t>
            </a:r>
          </a:p>
          <a:p>
            <a:endParaRPr lang="en-US" dirty="0" smtClean="0"/>
          </a:p>
          <a:p>
            <a:r>
              <a:rPr lang="en-US" dirty="0" smtClean="0"/>
              <a:t>Learning</a:t>
            </a:r>
            <a:r>
              <a:rPr lang="en-US" baseline="0" dirty="0" smtClean="0"/>
              <a:t> new things is hard!!!!!!</a:t>
            </a:r>
          </a:p>
          <a:p>
            <a:endParaRPr lang="en-US" baseline="0" dirty="0" smtClean="0"/>
          </a:p>
          <a:p>
            <a:r>
              <a:rPr lang="en-US" baseline="0" dirty="0" smtClean="0"/>
              <a:t>IDE switch (ColdFusion Builder anyone????), new programming languages, etc. are all things we struggle to learn as developers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Training ourselves take a lot of work…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Repetition – it’s not fun but we know if we do things over and over again it will be drilled into our brains</a:t>
            </a:r>
          </a:p>
          <a:p>
            <a:r>
              <a:rPr lang="en-US" baseline="0" dirty="0" smtClean="0"/>
              <a:t>Resolution – stick with it! Sometimes learning new techniques is difficult! But the payouts at the and will be rewarding!</a:t>
            </a:r>
          </a:p>
          <a:p>
            <a:r>
              <a:rPr lang="en-US" baseline="0" dirty="0" smtClean="0"/>
              <a:t>Re-evaluate – constantly reevaluate your tools and techniques.  There is </a:t>
            </a:r>
            <a:r>
              <a:rPr lang="en-US" b="1" i="1" baseline="0" dirty="0" smtClean="0"/>
              <a:t>always</a:t>
            </a:r>
            <a:r>
              <a:rPr lang="en-US" baseline="0" dirty="0" smtClean="0"/>
              <a:t> something new out </a:t>
            </a:r>
            <a:r>
              <a:rPr lang="en-US" baseline="0" dirty="0" err="1" smtClean="0"/>
              <a:t>there!s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Ice Cream</a:t>
            </a:r>
            <a:r>
              <a:rPr lang="en-US" b="1" baseline="0" dirty="0" smtClean="0"/>
              <a:t> Sign – Time Savings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Main reason to automate?</a:t>
            </a:r>
          </a:p>
          <a:p>
            <a:endParaRPr lang="en-US" dirty="0" smtClean="0"/>
          </a:p>
          <a:p>
            <a:r>
              <a:rPr lang="en-US" dirty="0" smtClean="0"/>
              <a:t>Saving time!</a:t>
            </a:r>
          </a:p>
          <a:p>
            <a:endParaRPr lang="en-US" dirty="0" smtClean="0"/>
          </a:p>
          <a:p>
            <a:r>
              <a:rPr lang="en-US" dirty="0" smtClean="0"/>
              <a:t>How many people walked here tonight?  </a:t>
            </a:r>
          </a:p>
          <a:p>
            <a:r>
              <a:rPr lang="en-US" dirty="0" smtClean="0"/>
              <a:t>Why not?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Time Card Machine – Time Savings</a:t>
            </a:r>
          </a:p>
          <a:p>
            <a:endParaRPr lang="en-US" dirty="0" smtClean="0"/>
          </a:p>
          <a:p>
            <a:r>
              <a:rPr lang="en-US" dirty="0" smtClean="0"/>
              <a:t>How many of these small repetitive</a:t>
            </a:r>
            <a:r>
              <a:rPr lang="en-US" baseline="0" dirty="0" smtClean="0"/>
              <a:t> tasks do you do every day??</a:t>
            </a:r>
          </a:p>
          <a:p>
            <a:endParaRPr lang="en-US" baseline="0" dirty="0" smtClean="0"/>
          </a:p>
          <a:p>
            <a:pPr>
              <a:buFontTx/>
              <a:buChar char="-"/>
            </a:pPr>
            <a:r>
              <a:rPr lang="en-US" baseline="0" dirty="0" smtClean="0"/>
              <a:t>insert </a:t>
            </a:r>
            <a:r>
              <a:rPr lang="en-US" baseline="0" dirty="0" err="1" smtClean="0"/>
              <a:t>cfdump</a:t>
            </a:r>
            <a:r>
              <a:rPr lang="en-US" baseline="0" dirty="0" smtClean="0"/>
              <a:t>/</a:t>
            </a:r>
            <a:r>
              <a:rPr lang="en-US" baseline="0" dirty="0" err="1" smtClean="0"/>
              <a:t>cfabort</a:t>
            </a:r>
            <a:endParaRPr lang="en-US" baseline="0" dirty="0" smtClean="0"/>
          </a:p>
          <a:p>
            <a:pPr>
              <a:buFontTx/>
              <a:buChar char="-"/>
            </a:pPr>
            <a:r>
              <a:rPr lang="en-US" baseline="0" dirty="0" smtClean="0"/>
              <a:t> create a new function</a:t>
            </a:r>
          </a:p>
          <a:p>
            <a:pPr>
              <a:buFontTx/>
              <a:buNone/>
            </a:pPr>
            <a:r>
              <a:rPr lang="en-US" baseline="0" dirty="0" smtClean="0"/>
              <a:t>- type the same thing you did yesterday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Walter Cronkite</a:t>
            </a:r>
          </a:p>
          <a:p>
            <a:r>
              <a:rPr lang="en-US" b="0" baseline="0" dirty="0" smtClean="0"/>
              <a:t>Clipboard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Exit to demo - Notepad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3B324-8235-41F2-B65F-DA59BB0828C7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E1706-8734-4A29-8069-E0A8CF15A7CB}" type="datetimeFigureOut">
              <a:rPr lang="en-US" smtClean="0"/>
              <a:pPr/>
              <a:t>5/14/2011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0B08A-BCF5-46E7-A1DE-0EB24C4FD8B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junk-fest.blogspot.com/2009/08/junk-fest-its-all-about-three-rs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1600200"/>
            <a:ext cx="8034338" cy="502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1905000" y="229850"/>
            <a:ext cx="707437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  <a:latin typeface="Nevis" pitchFamily="2" charset="0"/>
              </a:rPr>
              <a:t>if you are looking for the</a:t>
            </a:r>
          </a:p>
          <a:p>
            <a:pPr algn="r"/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  <a:latin typeface="Nevis" pitchFamily="2" charset="0"/>
              </a:rPr>
              <a:t>DIGGING INTO THE DEVELOPER TOOLBOX</a:t>
            </a:r>
          </a:p>
          <a:p>
            <a:pPr algn="r"/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  <a:latin typeface="Nevis" pitchFamily="2" charset="0"/>
              </a:rPr>
              <a:t>GET LAZY: AUTOMATE!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  <a:latin typeface="Nevis" pitchFamily="2" charset="0"/>
              </a:rPr>
              <a:t/>
            </a:r>
            <a:br>
              <a:rPr lang="en-US" sz="3200" dirty="0" smtClean="0">
                <a:solidFill>
                  <a:schemeClr val="accent6">
                    <a:lumMod val="75000"/>
                  </a:schemeClr>
                </a:solidFill>
                <a:latin typeface="Nevis" pitchFamily="2" charset="0"/>
              </a:rPr>
            </a:br>
            <a:r>
              <a:rPr lang="en-US" sz="1600" dirty="0" smtClean="0">
                <a:solidFill>
                  <a:schemeClr val="bg2">
                    <a:lumMod val="10000"/>
                  </a:schemeClr>
                </a:solidFill>
                <a:latin typeface="Nevis" pitchFamily="2" charset="0"/>
              </a:rPr>
              <a:t>presentation – you are in the right room…</a:t>
            </a:r>
            <a:endParaRPr lang="en-US" sz="2000" dirty="0">
              <a:solidFill>
                <a:schemeClr val="bg2">
                  <a:lumMod val="10000"/>
                </a:schemeClr>
              </a:solidFill>
              <a:latin typeface="Nevis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839018"/>
            <a:ext cx="11506200" cy="76970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685800" y="533400"/>
            <a:ext cx="548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GET ORGANIZED</a:t>
            </a:r>
            <a:endParaRPr lang="en-US" sz="5400" b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304800" y="-228600"/>
            <a:ext cx="9753600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49784"/>
            <a:ext cx="9144000" cy="7107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228600" y="-304800"/>
            <a:ext cx="10738957" cy="716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457200" y="5486400"/>
            <a:ext cx="411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bg1"/>
                </a:solidFill>
              </a:rPr>
              <a:t>TYPE MORE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7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295400" y="-304800"/>
            <a:ext cx="10896600" cy="75446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1752600" y="4572000"/>
            <a:ext cx="5334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 smtClean="0"/>
              <a:t>WORK SMARTER</a:t>
            </a:r>
          </a:p>
          <a:p>
            <a:pPr algn="r"/>
            <a:r>
              <a:rPr lang="en-US" sz="2000" dirty="0" smtClean="0"/>
              <a:t>( think outside the you know what )</a:t>
            </a:r>
            <a:endParaRPr lang="en-US" sz="2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25" y="0"/>
            <a:ext cx="9124950" cy="813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304800" y="-538163"/>
            <a:ext cx="9753600" cy="793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-1371600" y="5966936"/>
            <a:ext cx="9525000" cy="738664"/>
          </a:xfrm>
          <a:prstGeom prst="rect">
            <a:avLst/>
          </a:prstGeom>
          <a:solidFill>
            <a:schemeClr val="tx1">
              <a:alpha val="51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chemeClr val="bg1"/>
                </a:solidFill>
              </a:rPr>
              <a:t>(please fill out feedback form)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</a:rPr>
              <a:t>http://www.cfobjective.com/index.cfm/sessions/digging-into-the-developer-toolbox/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0" y="2971800"/>
            <a:ext cx="3276600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533400" y="457200"/>
            <a:ext cx="7859396" cy="57554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Built by:  Jim Priest</a:t>
            </a:r>
          </a:p>
          <a:p>
            <a:r>
              <a:rPr lang="en-US" sz="1600" b="1" dirty="0" smtClean="0"/>
              <a:t>	</a:t>
            </a:r>
            <a:r>
              <a:rPr lang="en-US" sz="1600" dirty="0" smtClean="0"/>
              <a:t>email: priest@thecrumb.com</a:t>
            </a:r>
          </a:p>
          <a:p>
            <a:r>
              <a:rPr lang="en-US" sz="1600" dirty="0" smtClean="0"/>
              <a:t>	blog: thecrumb.com</a:t>
            </a:r>
          </a:p>
          <a:p>
            <a:endParaRPr lang="en-US" sz="1600" b="1" dirty="0" smtClean="0"/>
          </a:p>
          <a:p>
            <a:endParaRPr lang="en-US" sz="1600" b="1" dirty="0" smtClean="0"/>
          </a:p>
          <a:p>
            <a:r>
              <a:rPr lang="en-US" sz="1600" b="1" dirty="0" smtClean="0"/>
              <a:t>Photo Credits *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feet on desktop photo - </a:t>
            </a:r>
            <a:r>
              <a:rPr lang="en-US" sz="1600" dirty="0" err="1" smtClean="0"/>
              <a:t>delgrosso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err="1" smtClean="0"/>
              <a:t>lecturn</a:t>
            </a:r>
            <a:r>
              <a:rPr lang="en-US" sz="1600" dirty="0" smtClean="0"/>
              <a:t> - David Gallagher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Movie screen - </a:t>
            </a:r>
            <a:r>
              <a:rPr lang="en-US" sz="1600" dirty="0" err="1" smtClean="0"/>
              <a:t>ToastyKen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3 letter R's - </a:t>
            </a:r>
            <a:r>
              <a:rPr lang="en-US" sz="1600" dirty="0" smtClean="0">
                <a:hlinkClick r:id="rId4"/>
              </a:rPr>
              <a:t>http://junk-fest.blogspot.com/2009/08/junk-fest-its-all-about-three-rs.html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time card machine - House Of Sims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ice cream sign - </a:t>
            </a:r>
            <a:r>
              <a:rPr lang="en-US" sz="1600" dirty="0" err="1" smtClean="0"/>
              <a:t>frozenchipmunk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finger pointing - Chris Owens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sleeping dog - </a:t>
            </a:r>
            <a:r>
              <a:rPr lang="en-US" sz="1600" dirty="0" err="1" smtClean="0"/>
              <a:t>wikipedia</a:t>
            </a:r>
            <a:r>
              <a:rPr lang="en-US" sz="1600" dirty="0" smtClean="0"/>
              <a:t> commons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asleep at desk  - </a:t>
            </a:r>
            <a:r>
              <a:rPr lang="en-US" sz="1600" dirty="0" err="1" smtClean="0"/>
              <a:t>sfllaw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Walter Cronkite - John </a:t>
            </a:r>
            <a:r>
              <a:rPr lang="en-US" sz="1600" dirty="0" err="1" smtClean="0"/>
              <a:t>McNab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java code-  Dmitry </a:t>
            </a:r>
            <a:r>
              <a:rPr lang="en-US" sz="1600" dirty="0" err="1" smtClean="0"/>
              <a:t>Baranovskiy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Monitors - Jose C Silva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Files -  </a:t>
            </a:r>
            <a:r>
              <a:rPr lang="en-US" sz="1600" dirty="0" err="1" smtClean="0"/>
              <a:t>geekstinkbreath</a:t>
            </a:r>
            <a:endParaRPr lang="en-US" sz="16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man in box - Earl - What I Saw 2.0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question sign - </a:t>
            </a:r>
            <a:r>
              <a:rPr lang="en-US" sz="1600" dirty="0" err="1" smtClean="0"/>
              <a:t>Mykl</a:t>
            </a:r>
            <a:r>
              <a:rPr lang="en-US" sz="1600" dirty="0" smtClean="0"/>
              <a:t> </a:t>
            </a:r>
            <a:r>
              <a:rPr lang="en-US" sz="1600" dirty="0" err="1" smtClean="0"/>
              <a:t>Roventine</a:t>
            </a:r>
            <a:endParaRPr lang="en-US" sz="1600" smtClean="0"/>
          </a:p>
          <a:p>
            <a:pPr marL="342900" indent="-342900">
              <a:buFont typeface="+mj-lt"/>
              <a:buAutoNum type="arabicPeriod"/>
            </a:pPr>
            <a:endParaRPr lang="en-US" sz="1600" dirty="0" smtClean="0"/>
          </a:p>
          <a:p>
            <a:pPr marL="342900" indent="-342900"/>
            <a:r>
              <a:rPr lang="en-US" sz="1600" dirty="0" smtClean="0"/>
              <a:t>* </a:t>
            </a:r>
            <a:r>
              <a:rPr lang="en-US" sz="1600" i="1" dirty="0" smtClean="0"/>
              <a:t>All photos from </a:t>
            </a:r>
            <a:r>
              <a:rPr lang="en-US" sz="1600" i="1" dirty="0" err="1" smtClean="0"/>
              <a:t>flickr</a:t>
            </a:r>
            <a:r>
              <a:rPr lang="en-US" sz="1600" i="1" dirty="0" smtClean="0"/>
              <a:t> unless noted otherwise</a:t>
            </a:r>
            <a:endParaRPr lang="en-US" sz="1600" i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288034050_a2f9fcc928_b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137980" y="0"/>
            <a:ext cx="1028198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534657" y="381000"/>
            <a:ext cx="545694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Nevis" pitchFamily="2" charset="0"/>
              </a:rPr>
              <a:t>GET LAZY: AUTOMATE!</a:t>
            </a:r>
            <a:br>
              <a:rPr lang="en-US" sz="3200" dirty="0" smtClean="0">
                <a:solidFill>
                  <a:schemeClr val="bg1"/>
                </a:solidFill>
                <a:latin typeface="Nevis" pitchFamily="2" charset="0"/>
              </a:rPr>
            </a:br>
            <a:r>
              <a:rPr lang="en-US" sz="2000" dirty="0" smtClean="0">
                <a:solidFill>
                  <a:schemeClr val="bg1"/>
                </a:solidFill>
                <a:latin typeface="Nevis" pitchFamily="2" charset="0"/>
              </a:rPr>
              <a:t>Digging Into The Developer Toolbox</a:t>
            </a:r>
            <a:endParaRPr lang="en-US" sz="2000" dirty="0">
              <a:solidFill>
                <a:schemeClr val="bg1"/>
              </a:solidFill>
              <a:latin typeface="Nevis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57800" y="2819400"/>
            <a:ext cx="3704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  <a:latin typeface="Nevis" pitchFamily="2" charset="0"/>
              </a:rPr>
              <a:t>Jim Priest</a:t>
            </a:r>
          </a:p>
          <a:p>
            <a:pPr algn="r"/>
            <a:r>
              <a:rPr lang="en-US" dirty="0" err="1" smtClean="0">
                <a:solidFill>
                  <a:schemeClr val="bg1"/>
                </a:solidFill>
                <a:latin typeface="Nevis" pitchFamily="2" charset="0"/>
              </a:rPr>
              <a:t>cf.Objective</a:t>
            </a:r>
            <a:r>
              <a:rPr lang="en-US" dirty="0" smtClean="0">
                <a:solidFill>
                  <a:schemeClr val="bg1"/>
                </a:solidFill>
                <a:latin typeface="Nevis" pitchFamily="2" charset="0"/>
              </a:rPr>
              <a:t>() 2011</a:t>
            </a:r>
            <a:endParaRPr lang="en-US" dirty="0">
              <a:solidFill>
                <a:schemeClr val="bg1"/>
              </a:solidFill>
              <a:latin typeface="Nevis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219200" y="0"/>
            <a:ext cx="1071233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4801000" y="3951744"/>
            <a:ext cx="388119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 smtClean="0">
                <a:latin typeface="Nevis" pitchFamily="2" charset="0"/>
              </a:rPr>
              <a:t>@</a:t>
            </a:r>
            <a:r>
              <a:rPr lang="en-US" sz="2800" dirty="0" err="1" smtClean="0">
                <a:latin typeface="Nevis" pitchFamily="2" charset="0"/>
              </a:rPr>
              <a:t>thecrumb</a:t>
            </a:r>
            <a:r>
              <a:rPr lang="en-US" sz="2800" dirty="0" smtClean="0">
                <a:latin typeface="Nevis" pitchFamily="2" charset="0"/>
              </a:rPr>
              <a:t> (twitter)</a:t>
            </a:r>
          </a:p>
          <a:p>
            <a:pPr algn="r"/>
            <a:r>
              <a:rPr lang="en-US" sz="2800" dirty="0" smtClean="0">
                <a:latin typeface="Nevis" pitchFamily="2" charset="0"/>
              </a:rPr>
              <a:t>priest@thecrumb.com</a:t>
            </a:r>
          </a:p>
          <a:p>
            <a:pPr algn="r"/>
            <a:r>
              <a:rPr lang="en-US" sz="2800" dirty="0" smtClean="0">
                <a:latin typeface="Nevis" pitchFamily="2" charset="0"/>
              </a:rPr>
              <a:t>TACFUG</a:t>
            </a:r>
          </a:p>
          <a:p>
            <a:pPr algn="r"/>
            <a:r>
              <a:rPr lang="en-US" sz="2800" dirty="0" err="1" smtClean="0">
                <a:latin typeface="Nevis" pitchFamily="2" charset="0"/>
              </a:rPr>
              <a:t>NCDevCon</a:t>
            </a:r>
            <a:endParaRPr lang="en-US" sz="2800" dirty="0" smtClean="0">
              <a:latin typeface="Nevis" pitchFamily="2" charset="0"/>
            </a:endParaRPr>
          </a:p>
          <a:p>
            <a:pPr algn="r"/>
            <a:r>
              <a:rPr lang="en-US" sz="2800" dirty="0" err="1" smtClean="0">
                <a:latin typeface="Nevis" pitchFamily="2" charset="0"/>
              </a:rPr>
              <a:t>CFEclipse</a:t>
            </a:r>
            <a:endParaRPr lang="en-US" sz="2800" dirty="0" smtClean="0">
              <a:latin typeface="Nevis" pitchFamily="2" charset="0"/>
            </a:endParaRPr>
          </a:p>
          <a:p>
            <a:pPr algn="r"/>
            <a:r>
              <a:rPr lang="en-US" sz="2800" dirty="0" smtClean="0">
                <a:latin typeface="Nevis" pitchFamily="2" charset="0"/>
              </a:rPr>
              <a:t>Ant Wiki</a:t>
            </a:r>
            <a:endParaRPr lang="en-US" dirty="0">
              <a:latin typeface="Nevis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2119" y="838200"/>
            <a:ext cx="341168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Nevis" pitchFamily="2" charset="0"/>
              </a:rPr>
              <a:t>THIS SOUNDS </a:t>
            </a:r>
          </a:p>
          <a:p>
            <a:r>
              <a:rPr lang="en-US" sz="2800" dirty="0" smtClean="0">
                <a:latin typeface="Nevis" pitchFamily="2" charset="0"/>
              </a:rPr>
              <a:t>FAMILIAR…</a:t>
            </a:r>
          </a:p>
          <a:p>
            <a:endParaRPr lang="en-US" sz="2800" dirty="0" smtClean="0">
              <a:latin typeface="Nevis" pitchFamily="2" charset="0"/>
            </a:endParaRPr>
          </a:p>
          <a:p>
            <a:r>
              <a:rPr lang="en-US" sz="2800" dirty="0" smtClean="0">
                <a:latin typeface="Nevis" pitchFamily="2" charset="0"/>
              </a:rPr>
              <a:t>WEREN’T YOU </a:t>
            </a:r>
          </a:p>
          <a:p>
            <a:r>
              <a:rPr lang="en-US" sz="2800" dirty="0" smtClean="0">
                <a:latin typeface="Nevis" pitchFamily="2" charset="0"/>
              </a:rPr>
              <a:t>SUPPOSED TO BE HERE LAST YEAR?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447800" y="0"/>
            <a:ext cx="1174346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2590800" y="1828800"/>
            <a:ext cx="495300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3600" b="1" dirty="0" smtClean="0"/>
              <a:t>Type More</a:t>
            </a:r>
          </a:p>
          <a:p>
            <a:pPr algn="r">
              <a:spcAft>
                <a:spcPts val="600"/>
              </a:spcAft>
            </a:pPr>
            <a:r>
              <a:rPr lang="en-US" sz="3600" b="1" dirty="0" smtClean="0"/>
              <a:t>Get Organized</a:t>
            </a:r>
          </a:p>
          <a:p>
            <a:pPr algn="r">
              <a:spcAft>
                <a:spcPts val="600"/>
              </a:spcAft>
            </a:pPr>
            <a:r>
              <a:rPr lang="en-US" sz="3600" b="1" dirty="0" smtClean="0"/>
              <a:t>Work Smarter</a:t>
            </a:r>
            <a:endParaRPr lang="en-US" sz="3600" b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" y="0"/>
            <a:ext cx="103578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46748" y="282476"/>
            <a:ext cx="790665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Main Entry: </a:t>
            </a:r>
            <a:r>
              <a:rPr lang="en-US" sz="3600" b="1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au·to·mate</a:t>
            </a: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  <a:p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Pronunciation: \ˈȯ-</a:t>
            </a:r>
            <a:r>
              <a:rPr lang="en-US" sz="36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tə</a:t>
            </a: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-ˌ</a:t>
            </a:r>
            <a:r>
              <a:rPr lang="en-US" sz="36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māt</a:t>
            </a: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\</a:t>
            </a:r>
          </a:p>
          <a:p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Function: </a:t>
            </a:r>
            <a:r>
              <a:rPr lang="en-US" sz="3600" i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verb</a:t>
            </a:r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  <a:p>
            <a:r>
              <a:rPr lang="en-US" sz="3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To convert to largely automatic operation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51435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5181600" y="1295400"/>
            <a:ext cx="3962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tx2"/>
                </a:solidFill>
                <a:latin typeface="Nevis" pitchFamily="2" charset="0"/>
              </a:rPr>
              <a:t>Repetition</a:t>
            </a:r>
          </a:p>
          <a:p>
            <a:pPr algn="ctr"/>
            <a:endParaRPr lang="en-US" sz="4800" dirty="0" smtClean="0">
              <a:solidFill>
                <a:schemeClr val="tx2"/>
              </a:solidFill>
              <a:latin typeface="Nevis" pitchFamily="2" charset="0"/>
            </a:endParaRPr>
          </a:p>
          <a:p>
            <a:pPr algn="ctr"/>
            <a:r>
              <a:rPr lang="en-US" sz="4800" dirty="0" smtClean="0">
                <a:solidFill>
                  <a:schemeClr val="tx2"/>
                </a:solidFill>
                <a:latin typeface="Nevis" pitchFamily="2" charset="0"/>
              </a:rPr>
              <a:t>Resolution</a:t>
            </a:r>
          </a:p>
          <a:p>
            <a:pPr algn="ctr"/>
            <a:endParaRPr lang="en-US" sz="4800" dirty="0" smtClean="0">
              <a:solidFill>
                <a:schemeClr val="tx2"/>
              </a:solidFill>
              <a:latin typeface="Nevis" pitchFamily="2" charset="0"/>
            </a:endParaRPr>
          </a:p>
          <a:p>
            <a:pPr algn="ctr"/>
            <a:r>
              <a:rPr lang="en-US" sz="4800" dirty="0" smtClean="0">
                <a:solidFill>
                  <a:schemeClr val="tx2"/>
                </a:solidFill>
                <a:latin typeface="Nevis" pitchFamily="2" charset="0"/>
              </a:rPr>
              <a:t>Re-evaluate</a:t>
            </a:r>
            <a:endParaRPr lang="en-US" dirty="0">
              <a:solidFill>
                <a:schemeClr val="tx2"/>
              </a:solidFill>
              <a:latin typeface="Nevis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1028198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1371600" y="1752600"/>
            <a:ext cx="7619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 smtClean="0">
                <a:solidFill>
                  <a:schemeClr val="tx2">
                    <a:lumMod val="50000"/>
                  </a:schemeClr>
                </a:solidFill>
                <a:latin typeface="Nevis" pitchFamily="2" charset="0"/>
              </a:rPr>
              <a:t>“Lost time is never found again.”</a:t>
            </a:r>
          </a:p>
          <a:p>
            <a:pPr algn="ctr"/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Nevis" pitchFamily="2" charset="0"/>
              </a:rPr>
              <a:t>                          Benjamin Franklin                 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457200"/>
            <a:ext cx="4495800" cy="74493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2919939" y="1295400"/>
            <a:ext cx="5933099" cy="51706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 smtClean="0">
                <a:latin typeface="Nevis" pitchFamily="2" charset="0"/>
              </a:rPr>
              <a:t>1 TASK  = 6 SECONDS</a:t>
            </a:r>
          </a:p>
          <a:p>
            <a:pPr algn="r"/>
            <a:endParaRPr lang="en-US" sz="2800" dirty="0" smtClean="0">
              <a:latin typeface="Nevis" pitchFamily="2" charset="0"/>
            </a:endParaRPr>
          </a:p>
          <a:p>
            <a:pPr algn="r"/>
            <a:r>
              <a:rPr lang="en-US" sz="2800" dirty="0" smtClean="0">
                <a:latin typeface="Nevis" pitchFamily="2" charset="0"/>
              </a:rPr>
              <a:t>10 TIMES PER DAY = 1 MINUTE</a:t>
            </a:r>
          </a:p>
          <a:p>
            <a:pPr algn="r"/>
            <a:endParaRPr lang="en-US" sz="2800" dirty="0" smtClean="0">
              <a:latin typeface="Nevis" pitchFamily="2" charset="0"/>
            </a:endParaRPr>
          </a:p>
          <a:p>
            <a:pPr algn="r"/>
            <a:r>
              <a:rPr lang="en-US" sz="2800" dirty="0" smtClean="0">
                <a:latin typeface="Nevis" pitchFamily="2" charset="0"/>
              </a:rPr>
              <a:t>EACH WEEK = 5 MINUTES</a:t>
            </a:r>
          </a:p>
          <a:p>
            <a:pPr algn="r"/>
            <a:endParaRPr lang="en-US" sz="2800" dirty="0" smtClean="0">
              <a:latin typeface="Nevis" pitchFamily="2" charset="0"/>
            </a:endParaRPr>
          </a:p>
          <a:p>
            <a:pPr algn="r"/>
            <a:r>
              <a:rPr lang="en-US" sz="2800" dirty="0" smtClean="0">
                <a:latin typeface="Nevis" pitchFamily="2" charset="0"/>
              </a:rPr>
              <a:t>EACH YEAR = 4 HOURS</a:t>
            </a:r>
          </a:p>
          <a:p>
            <a:pPr algn="r"/>
            <a:endParaRPr lang="en-US" sz="2800" dirty="0" smtClean="0">
              <a:latin typeface="Nevis" pitchFamily="2" charset="0"/>
            </a:endParaRPr>
          </a:p>
          <a:p>
            <a:pPr algn="r"/>
            <a:endParaRPr lang="en-US" sz="2800" dirty="0" smtClean="0">
              <a:latin typeface="Nevis" pitchFamily="2" charset="0"/>
            </a:endParaRPr>
          </a:p>
          <a:p>
            <a:pPr algn="r"/>
            <a:r>
              <a:rPr lang="en-US" sz="6000" dirty="0" smtClean="0">
                <a:latin typeface="Nevis" pitchFamily="2" charset="0"/>
              </a:rPr>
              <a:t>1 TASK</a:t>
            </a:r>
            <a:endParaRPr lang="en-US" dirty="0" smtClean="0">
              <a:latin typeface="Nevis" pitchFamily="2" charset="0"/>
            </a:endParaRPr>
          </a:p>
          <a:p>
            <a:pPr algn="r"/>
            <a:endParaRPr lang="en-US" dirty="0">
              <a:latin typeface="Nevis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213360"/>
            <a:ext cx="9144000" cy="7071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228600" y="1295400"/>
            <a:ext cx="411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CLIPBOARD</a:t>
            </a:r>
            <a:endParaRPr lang="en-US" sz="5400" b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958</TotalTime>
  <Words>521</Words>
  <Application>Microsoft Office PowerPoint</Application>
  <PresentationFormat>On-screen Show (4:3)</PresentationFormat>
  <Paragraphs>174</Paragraphs>
  <Slides>17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Jim Priest</dc:creator>
  <cp:lastModifiedBy>Jim Priest</cp:lastModifiedBy>
  <cp:revision>163</cp:revision>
  <dcterms:created xsi:type="dcterms:W3CDTF">2010-01-18T18:09:12Z</dcterms:created>
  <dcterms:modified xsi:type="dcterms:W3CDTF">2011-05-14T18:23:56Z</dcterms:modified>
</cp:coreProperties>
</file>

<file path=docProps/thumbnail.jpeg>
</file>